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zakon.com/documents/date_4y/pg_iiclxd.htm" TargetMode="External"/><Relationship Id="rId7" Type="http://schemas.openxmlformats.org/officeDocument/2006/relationships/hyperlink" Target="http://www.csm.kiev.ua/" TargetMode="External"/><Relationship Id="rId2" Type="http://schemas.openxmlformats.org/officeDocument/2006/relationships/hyperlink" Target="http://pidruchnik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ppua.org/" TargetMode="External"/><Relationship Id="rId5" Type="http://schemas.openxmlformats.org/officeDocument/2006/relationships/hyperlink" Target="http://grtb.com.ua/" TargetMode="External"/><Relationship Id="rId4" Type="http://schemas.openxmlformats.org/officeDocument/2006/relationships/hyperlink" Target="http://www.vs.com.ua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656184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Експертиза якості надання послуг готельного і ресторанного господарства”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Експертиза та оцінка май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1" y="3861048"/>
            <a:ext cx="8096250" cy="2667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967335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3852" y="764704"/>
            <a:ext cx="8856984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6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6400" spc="-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6400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навчальної дисципліни 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Експертиза якості надання послуг в готельному і ресторанному господарстві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розширення та поглиблення знань сучасного стану та перспектив розвитку готельного господарства, отримання знань про технологічні особливості надання готельних послуг, структуру і склад служб готелів в залежності від їх функціонального призначення, ознайомлення студентів з технологічними принципами обслуговування в готелях, з розвитком новітніх технологій у готельній індустрії.</a:t>
            </a:r>
            <a:endParaRPr lang="ru-RU" sz="6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6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Завдання дисципліни:</a:t>
            </a:r>
            <a:endParaRPr lang="ru-RU" sz="6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228600">
              <a:lnSpc>
                <a:spcPct val="150000"/>
              </a:lnSpc>
              <a:spcAft>
                <a:spcPts val="0"/>
              </a:spcAft>
            </a:pPr>
            <a:r>
              <a:rPr lang="uk-UA" sz="6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теоретичні: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вивчення фундаментальних положень щодо основних принципів, законів, процесів, документів, що використовуються при експертизі якості надання послуг в готельному і ресторанному господарстві.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 indent="230505" algn="just">
              <a:lnSpc>
                <a:spcPct val="150000"/>
              </a:lnSpc>
              <a:spcAft>
                <a:spcPts val="0"/>
              </a:spcAft>
            </a:pPr>
            <a:r>
              <a:rPr lang="uk-UA" sz="6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практичні: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формулювати вимоги до якості надання послуг в готельному і ресторанному господарстві;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складати план експертизи якості надання послуг в готельному і ресторанному господарстві на основі новітніх методів досліджень;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розраховувати комплексний показник якості та експертизи якості надання послуг в готельному і ресторанному господарстві.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технологічний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документацію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кулінарну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знання та розуміння предметної області та розуміння специфіки професійної діяльності;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виконувати професійні обов’язки фахівця з готельної і ресторанної справи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мовленева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компетенція – адекватно й доречно послуговуватися мовленням у конкретних ситуаціях спілкування по темам інфраструктури готельного і ресторанного господарства, використовуючи задля цього засоби виразності мовлення.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Судова економічна експертиза - «ЧРТПП» –Все для успішного бізнесу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64" y="260648"/>
            <a:ext cx="6552728" cy="32763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Экономическая экспертиза. Судебная экономическая экспертиз - цели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76" y="3689648"/>
            <a:ext cx="6336704" cy="3168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Новый порядок ведения кассовых операций и наличных расчетов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7525"/>
          <a:stretch/>
        </p:blipFill>
        <p:spPr bwMode="auto">
          <a:xfrm>
            <a:off x="6876256" y="262817"/>
            <a:ext cx="2088232" cy="17864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Судебно-экономическая экспертиза: актуальные проблемы и типичные ...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4243"/>
          <a:stretch/>
        </p:blipFill>
        <p:spPr bwMode="auto">
          <a:xfrm>
            <a:off x="6890289" y="2204863"/>
            <a:ext cx="2074200" cy="2094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Экономическая экспертиза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8801"/>
          <a:stretch/>
        </p:blipFill>
        <p:spPr bwMode="auto">
          <a:xfrm>
            <a:off x="6876256" y="4454681"/>
            <a:ext cx="2088232" cy="21907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736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готельного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менеджменту готельного бізнесу. Класифікація і загальна характеристика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 основних і додаткових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якості готельних послуг.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 якості надання послуг: сутність і зміст основних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етапів.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якості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обслуговування.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експертизи, мета, завдання,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</a:t>
            </a:r>
            <a:r>
              <a:rPr lang="uk-UA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 техніка проведення експертизи якості готельних </a:t>
            </a:r>
            <a:r>
              <a:rPr lang="uk-UA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послуг.</a:t>
            </a: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endParaRPr lang="ru-RU" sz="4000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uk-UA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dirty="0"/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415" y="2132856"/>
            <a:ext cx="8229600" cy="4392488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Круль Г. Я. Основи готельної справи. – К.: ЦУЛ, 2011. – 368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Мальська М. П., Пандяк І. Г. Готельний бізнес: теорія та практика. – К.: ЦУЛ, 2012. – 472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Мунін Г. Б.,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Карягін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Ю. О., Роглєв Х. Й., Руденко С. І. Менеджмент готельно-ресторанного бізнесу. – К.: Кондар, 2008. – 460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Мунін Г. Б., Змійов А. О., Зівнов`єв Г. О., Самарцев Є. В. Управління сучасним готельним комплексом. – К.: Ліра, 2005. – 520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Сахно Є.Ю., Дорош М.С. Менеджмент сервісу. Теорія та практика: Навч. посіб. — К.: Центр учбової літератури, 2010. – 328 с.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uk-UA" sz="28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73215" y="1151175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Архіпов В. В., Іванникова Т. В., Архіпова А. В. Ресторанна справа: асортимент, технологія і управління якістю продукції в сучасному ресторані. – К.: Фірма Інкос; Центр навч. літ., 2007. – 382 с.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Головко О. М., Кампов Н. С., Махлинець С. С., Симочко Г. В. Організація готельного господарства. – К.: Кондор, 2011. – 410 с.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Нечаюк Л. І., Нечаюк Н. О. Готельно-ресторанний бізнес: Менеджмент. – К.: ЦУЛ, 2009. – 344 с.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Роглєв Х. Й. Основи готельного менеджменту. – К.: Кондор, 2005. – 408 с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Times New Roman" panose="02020603050405020304" pitchFamily="18" charset="0"/>
              <a:buAutoNum type="arabicPeriod"/>
              <a:tabLst>
                <a:tab pos="149225" algn="l"/>
              </a:tabLst>
            </a:pPr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spcBef>
                <a:spcPts val="0"/>
              </a:spcBef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Електронні ресурси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://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pidruchniki.com/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www.uazakon.com/documents/date_4y/pg_iiclxd.htm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://</a:t>
            </a:r>
            <a:r>
              <a:rPr lang="en-US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www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vs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com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ua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http://grtb.com.ua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/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http://tppua.org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/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http://www.csm.kiev.ua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/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  <a:tabLst>
                <a:tab pos="4122738" algn="l"/>
              </a:tabLst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ереведення балів ЗНО в оцінку ДПА. Таблиця переведення балів ЗНО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669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0123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666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“ Експертиза якості надання послуг готельного і ресторанного господарства”</vt:lpstr>
      <vt:lpstr>Мета дисципліни</vt:lpstr>
      <vt:lpstr>Компетенції:</vt:lpstr>
      <vt:lpstr>Слайд 4</vt:lpstr>
      <vt:lpstr>Слайд 5</vt:lpstr>
      <vt:lpstr>Теми дисципліни</vt:lpstr>
      <vt:lpstr>Список рекомендованих джерел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13</cp:revision>
  <dcterms:created xsi:type="dcterms:W3CDTF">2020-06-07T08:21:14Z</dcterms:created>
  <dcterms:modified xsi:type="dcterms:W3CDTF">2021-01-21T15:13:40Z</dcterms:modified>
</cp:coreProperties>
</file>